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96" r:id="rId3"/>
    <p:sldId id="258" r:id="rId4"/>
    <p:sldId id="297" r:id="rId5"/>
    <p:sldId id="298" r:id="rId6"/>
    <p:sldId id="299" r:id="rId7"/>
    <p:sldId id="300" r:id="rId8"/>
    <p:sldId id="303" r:id="rId9"/>
    <p:sldId id="301" r:id="rId10"/>
    <p:sldId id="302" r:id="rId11"/>
    <p:sldId id="304" r:id="rId12"/>
    <p:sldId id="315" r:id="rId13"/>
    <p:sldId id="316" r:id="rId14"/>
    <p:sldId id="305" r:id="rId15"/>
    <p:sldId id="308" r:id="rId16"/>
    <p:sldId id="306" r:id="rId17"/>
    <p:sldId id="307" r:id="rId18"/>
    <p:sldId id="309" r:id="rId19"/>
    <p:sldId id="310" r:id="rId20"/>
    <p:sldId id="311" r:id="rId21"/>
    <p:sldId id="312" r:id="rId22"/>
    <p:sldId id="313" r:id="rId23"/>
    <p:sldId id="314" r:id="rId24"/>
    <p:sldId id="318" r:id="rId25"/>
    <p:sldId id="317" r:id="rId26"/>
  </p:sldIdLst>
  <p:sldSz cx="9144000" cy="5143500" type="screen16x9"/>
  <p:notesSz cx="6858000" cy="9144000"/>
  <p:embeddedFontLst>
    <p:embeddedFont>
      <p:font typeface="Lexend Deca" panose="020B0604020202020204" charset="-78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138BE6-E374-4A1A-BE6D-9E52B14417BE}">
  <a:tblStyle styleId="{1A138BE6-E374-4A1A-BE6D-9E52B14417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0286F9A-8295-4760-8310-7838FB866F3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5407" autoAdjust="0"/>
  </p:normalViewPr>
  <p:slideViewPr>
    <p:cSldViewPr snapToGrid="0">
      <p:cViewPr varScale="1">
        <p:scale>
          <a:sx n="142" d="100"/>
          <a:sy n="142" d="100"/>
        </p:scale>
        <p:origin x="13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841000" cy="31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3753943" y="1352550"/>
            <a:ext cx="2841000" cy="31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7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pocomascadadia.blogspot.com/2012/07/la-maquina-del-tiempo.html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533613" y="740417"/>
            <a:ext cx="5588000" cy="263275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i="0" dirty="0">
                <a:solidFill>
                  <a:srgbClr val="D1D5DB"/>
                </a:solidFill>
                <a:effectLst/>
                <a:latin typeface="Söhne"/>
              </a:rPr>
              <a:t>Mercado de Trabalho em Programação Web: </a:t>
            </a:r>
            <a:r>
              <a:rPr lang="pt-BR" sz="2800" i="0" dirty="0">
                <a:solidFill>
                  <a:srgbClr val="D1D5DB"/>
                </a:solidFill>
                <a:effectLst/>
                <a:latin typeface="Söhne"/>
              </a:rPr>
              <a:t>Tendências e Oportunidades</a:t>
            </a:r>
            <a:endParaRPr sz="2800"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E27FA7-74B5-3DEE-C1AC-737816F34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UM NO SEU QUADRADO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C2C2AEE-DDDF-84E9-334B-32FCEE9DBD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FRONT-END (front-</a:t>
            </a:r>
            <a:r>
              <a:rPr lang="pt-BR" dirty="0" err="1"/>
              <a:t>engineer</a:t>
            </a:r>
            <a:r>
              <a:rPr lang="pt-BR" dirty="0"/>
              <a:t> / front-</a:t>
            </a:r>
            <a:r>
              <a:rPr lang="pt-BR" dirty="0" err="1"/>
              <a:t>end</a:t>
            </a:r>
            <a:r>
              <a:rPr lang="pt-BR" dirty="0"/>
              <a:t>-UI)</a:t>
            </a:r>
          </a:p>
          <a:p>
            <a:r>
              <a:rPr lang="pt-BR" dirty="0"/>
              <a:t>BACK-END</a:t>
            </a:r>
          </a:p>
          <a:p>
            <a:r>
              <a:rPr lang="pt-BR" dirty="0"/>
              <a:t>DESIGNERS UI/UX</a:t>
            </a:r>
          </a:p>
          <a:p>
            <a:r>
              <a:rPr lang="pt-BR" dirty="0"/>
              <a:t>DBAs (</a:t>
            </a:r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Administrador de Banco de Dados)</a:t>
            </a:r>
            <a:endParaRPr lang="pt-BR" dirty="0"/>
          </a:p>
          <a:p>
            <a:r>
              <a:rPr lang="pt-BR" dirty="0"/>
              <a:t>SEO Managers (Gestores SEO)</a:t>
            </a:r>
          </a:p>
          <a:p>
            <a:r>
              <a:rPr lang="pt-BR" dirty="0" err="1"/>
              <a:t>DevOps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4F585D8-F0A6-4205-C3EC-E95E263C35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7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B3BC1A-E97B-2A8B-71B2-9C35BAD92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0461" y="1743172"/>
            <a:ext cx="5054601" cy="1159800"/>
          </a:xfrm>
        </p:spPr>
        <p:txBody>
          <a:bodyPr/>
          <a:lstStyle/>
          <a:p>
            <a:r>
              <a:rPr lang="pt-BR" sz="3600" dirty="0"/>
              <a:t>E A ORGANIZAÇÃO FICOU SOMENTE NISSO?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BC4CE38-2B17-FFB0-B469-F4D0440F7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62" y="966283"/>
            <a:ext cx="2051084" cy="205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96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5F6D7B-AB0D-12CE-CF3F-522D4A5FC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Semântica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4D70A619-D209-2029-5893-F531519C6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62276" y="1063375"/>
            <a:ext cx="2940692" cy="3584975"/>
          </a:xfrm>
        </p:spPr>
        <p:txBody>
          <a:bodyPr/>
          <a:lstStyle/>
          <a:p>
            <a:pPr marL="76200" indent="0">
              <a:buNone/>
            </a:pPr>
            <a:r>
              <a:rPr lang="pt-BR" dirty="0"/>
              <a:t>&lt;</a:t>
            </a:r>
            <a:r>
              <a:rPr lang="pt-BR" dirty="0" err="1"/>
              <a:t>main</a:t>
            </a:r>
            <a:r>
              <a:rPr lang="pt-BR" dirty="0"/>
              <a:t>&gt;</a:t>
            </a:r>
          </a:p>
          <a:p>
            <a:pPr marL="76200" indent="0">
              <a:buNone/>
            </a:pPr>
            <a:r>
              <a:rPr lang="pt-BR" dirty="0"/>
              <a:t>	&lt;header&gt;</a:t>
            </a:r>
          </a:p>
          <a:p>
            <a:pPr marL="76200" indent="0">
              <a:buNone/>
            </a:pPr>
            <a:r>
              <a:rPr lang="pt-BR" dirty="0"/>
              <a:t>		.....</a:t>
            </a:r>
          </a:p>
          <a:p>
            <a:pPr marL="76200" indent="0">
              <a:buNone/>
            </a:pPr>
            <a:r>
              <a:rPr lang="pt-BR" dirty="0"/>
              <a:t>	&lt;/header&gt;</a:t>
            </a:r>
          </a:p>
          <a:p>
            <a:pPr marL="76200" indent="0">
              <a:buNone/>
            </a:pPr>
            <a:r>
              <a:rPr lang="pt-BR" dirty="0"/>
              <a:t>	&lt;</a:t>
            </a:r>
            <a:r>
              <a:rPr lang="pt-BR" dirty="0" err="1"/>
              <a:t>article</a:t>
            </a:r>
            <a:r>
              <a:rPr lang="pt-BR" dirty="0"/>
              <a:t>&gt;</a:t>
            </a:r>
          </a:p>
          <a:p>
            <a:pPr marL="76200" indent="0">
              <a:buNone/>
            </a:pPr>
            <a:r>
              <a:rPr lang="pt-BR" dirty="0"/>
              <a:t>	&lt;/</a:t>
            </a:r>
            <a:r>
              <a:rPr lang="pt-BR" dirty="0" err="1"/>
              <a:t>article</a:t>
            </a:r>
            <a:r>
              <a:rPr lang="pt-BR" dirty="0"/>
              <a:t>&gt;</a:t>
            </a:r>
          </a:p>
          <a:p>
            <a:pPr marL="76200" indent="0">
              <a:buNone/>
            </a:pPr>
            <a:r>
              <a:rPr lang="pt-BR" dirty="0"/>
              <a:t>&lt;/</a:t>
            </a:r>
            <a:r>
              <a:rPr lang="pt-BR" dirty="0" err="1"/>
              <a:t>main</a:t>
            </a:r>
            <a:r>
              <a:rPr lang="pt-BR" dirty="0"/>
              <a:t>&gt;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05A3C01-2A4E-0805-05A6-99869AA4E7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6786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5F6D7B-AB0D-12CE-CF3F-522D4A5FC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709" y="1569554"/>
            <a:ext cx="6518082" cy="857400"/>
          </a:xfrm>
        </p:spPr>
        <p:txBody>
          <a:bodyPr/>
          <a:lstStyle/>
          <a:p>
            <a:r>
              <a:rPr lang="pt-BR" dirty="0"/>
              <a:t>Responsividade e Acessibilidade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05A3C01-2A4E-0805-05A6-99869AA4E7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13</a:t>
            </a:fld>
            <a:endParaRPr lang="pt-BR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290AB54-CCD2-AA41-9252-6B036D026FE8}"/>
              </a:ext>
            </a:extLst>
          </p:cNvPr>
          <p:cNvSpPr txBox="1">
            <a:spLocks/>
          </p:cNvSpPr>
          <p:nvPr/>
        </p:nvSpPr>
        <p:spPr>
          <a:xfrm>
            <a:off x="2310063" y="2090070"/>
            <a:ext cx="3994484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pt-BR" dirty="0"/>
              <a:t>A web é para todos!</a:t>
            </a:r>
          </a:p>
        </p:txBody>
      </p:sp>
    </p:spTree>
    <p:extLst>
      <p:ext uri="{BB962C8B-B14F-4D97-AF65-F5344CB8AC3E}">
        <p14:creationId xmlns:p14="http://schemas.microsoft.com/office/powerpoint/2010/main" val="807518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D4477F-6D84-C0FB-6A31-97F4D234F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636" y="1315452"/>
            <a:ext cx="5025189" cy="725855"/>
          </a:xfrm>
        </p:spPr>
        <p:txBody>
          <a:bodyPr/>
          <a:lstStyle/>
          <a:p>
            <a:r>
              <a:rPr lang="pt-BR" dirty="0"/>
              <a:t>LIBS E FRAMEWORKS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F42FE1-20E8-3857-75C8-FAED1533A7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2972" y="2179350"/>
            <a:ext cx="4006516" cy="784800"/>
          </a:xfrm>
        </p:spPr>
        <p:txBody>
          <a:bodyPr/>
          <a:lstStyle/>
          <a:p>
            <a:r>
              <a:rPr lang="pt-BR" sz="2400" b="0" i="0" dirty="0">
                <a:solidFill>
                  <a:srgbClr val="D1D5DB"/>
                </a:solidFill>
                <a:effectLst/>
                <a:latin typeface="Söhne"/>
              </a:rPr>
              <a:t>A cada minuto, surge um novo framework </a:t>
            </a:r>
            <a:r>
              <a:rPr lang="pt-BR" sz="2400" b="0" i="0" dirty="0" err="1">
                <a:solidFill>
                  <a:srgbClr val="D1D5DB"/>
                </a:solidFill>
                <a:effectLst/>
                <a:latin typeface="Söhne"/>
              </a:rPr>
              <a:t>JavaScript</a:t>
            </a:r>
            <a:r>
              <a:rPr lang="pt-BR" sz="24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pt-BR" sz="24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48D54E8-5FED-FC6D-2A1B-CC01BC345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770" y="1131108"/>
            <a:ext cx="1499630" cy="14996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7917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BE29D-BF05-2194-31E3-4AB622AC8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970" y="1802165"/>
            <a:ext cx="6221303" cy="857400"/>
          </a:xfrm>
        </p:spPr>
        <p:txBody>
          <a:bodyPr/>
          <a:lstStyle/>
          <a:p>
            <a:r>
              <a:rPr lang="pt-BR" dirty="0"/>
              <a:t>O que é uma </a:t>
            </a:r>
            <a:r>
              <a:rPr lang="pt-BR" dirty="0" err="1"/>
              <a:t>Lib</a:t>
            </a:r>
            <a:r>
              <a:rPr lang="pt-BR" dirty="0"/>
              <a:t> e Framework?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623D958-981A-77EF-5AF6-0ECAF26B22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6166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00DBC4E-AC3C-3D6C-D109-5059E45A35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9EC9AF9-AE26-FE22-C15E-EC7B81B30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28" y="1752508"/>
            <a:ext cx="2304893" cy="194843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6EDE9D7-AAE4-1810-9329-897E66167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574" y="1684717"/>
            <a:ext cx="2012986" cy="201298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6C502A6-CCAF-E281-0DD5-977529914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824" y="2066474"/>
            <a:ext cx="1634646" cy="1416693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E7485FF-C851-00F2-B4C0-8459EFD121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783" y="1996996"/>
            <a:ext cx="1647608" cy="148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162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133765-10BA-9511-FFA5-6E2D2BD16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71" y="206392"/>
            <a:ext cx="4224061" cy="857400"/>
          </a:xfrm>
        </p:spPr>
        <p:txBody>
          <a:bodyPr/>
          <a:lstStyle/>
          <a:p>
            <a:r>
              <a:rPr lang="pt-BR" dirty="0"/>
              <a:t>Desafios superados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42898FC-6F4E-3468-0967-100749BE03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17</a:t>
            </a:fld>
            <a:endParaRPr lang="pt-BR"/>
          </a:p>
        </p:txBody>
      </p:sp>
      <p:pic>
        <p:nvPicPr>
          <p:cNvPr id="4" name="4iLw261NYmI75Vfek2tOjV7zsGVZzXAgp5GhSD0k2tE">
            <a:hlinkClick r:id="" action="ppaction://media"/>
            <a:extLst>
              <a:ext uri="{FF2B5EF4-FFF2-40B4-BE49-F238E27FC236}">
                <a16:creationId xmlns:a16="http://schemas.microsoft.com/office/drawing/2014/main" id="{BC44212A-1C61-8B14-1E91-174629F0EB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8171" y="1248426"/>
            <a:ext cx="5398168" cy="301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45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E6B70B-85E2-9A21-74DD-683F08BF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918" y="1893410"/>
            <a:ext cx="5916504" cy="857400"/>
          </a:xfrm>
        </p:spPr>
        <p:txBody>
          <a:bodyPr/>
          <a:lstStyle/>
          <a:p>
            <a:r>
              <a:rPr lang="pt-BR" dirty="0"/>
              <a:t>Qual solução devo aprender? </a:t>
            </a:r>
            <a:br>
              <a:rPr lang="pt-BR" dirty="0"/>
            </a:br>
            <a:r>
              <a:rPr lang="pt-BR" dirty="0"/>
              <a:t>Qual o mercado cobra?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A49FA11-6C76-17DB-7F8A-4A9CC4C031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4242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635D542-47C6-550D-EF0D-F5089583B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fixar!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3348C83-A900-3703-87F8-F298204A0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49" y="1352550"/>
            <a:ext cx="6389745" cy="3161700"/>
          </a:xfrm>
        </p:spPr>
        <p:txBody>
          <a:bodyPr/>
          <a:lstStyle/>
          <a:p>
            <a:r>
              <a:rPr lang="pt-BR" dirty="0"/>
              <a:t>Otimizar os estudos com as tecnologias bases</a:t>
            </a:r>
          </a:p>
          <a:p>
            <a:r>
              <a:rPr lang="pt-BR" dirty="0"/>
              <a:t>Pesquisar vagas abertas e analisar o que é pedido</a:t>
            </a:r>
          </a:p>
          <a:p>
            <a:r>
              <a:rPr lang="pt-BR" dirty="0"/>
              <a:t>Praticar e documentar bem os projetos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5538252-EAC9-4575-26CE-3B5961A540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322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D5F3E85A-1046-0287-7CCE-522889D855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3838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DE81C-0AA7-58F1-1069-1E9160CEF9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158" y="1991850"/>
            <a:ext cx="4207042" cy="1159800"/>
          </a:xfrm>
        </p:spPr>
        <p:txBody>
          <a:bodyPr/>
          <a:lstStyle/>
          <a:p>
            <a:r>
              <a:rPr lang="pt-BR" dirty="0"/>
              <a:t>Certificações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B08ECF0-5A2E-FA54-CB7F-38AD78E4A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2442" y="642020"/>
            <a:ext cx="2894595" cy="19297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40928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82851C14-F362-52EA-6716-C15B25953D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21</a:t>
            </a:fld>
            <a:endParaRPr lang="pt-BR"/>
          </a:p>
        </p:txBody>
      </p:sp>
      <p:pic>
        <p:nvPicPr>
          <p:cNvPr id="1026" name="Picture 2" descr="Certificações em Cloud ? (Conteúdo atualizado – Março 2020). – Thiago Viola  – Insights from Technology">
            <a:extLst>
              <a:ext uri="{FF2B5EF4-FFF2-40B4-BE49-F238E27FC236}">
                <a16:creationId xmlns:a16="http://schemas.microsoft.com/office/drawing/2014/main" id="{F95030D4-346F-F53C-02A2-E4CD00BB2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590" y="539565"/>
            <a:ext cx="6909468" cy="3898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75514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EECB57-7146-6A59-F5ED-2C63E2BF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812" y="1994670"/>
            <a:ext cx="6421829" cy="857400"/>
          </a:xfrm>
        </p:spPr>
        <p:txBody>
          <a:bodyPr/>
          <a:lstStyle/>
          <a:p>
            <a:r>
              <a:rPr lang="pt-BR" dirty="0"/>
              <a:t>Qual certificação devo investir?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57BE4F6-261C-A459-DDD9-1CA017C6E9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9981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9B3A3B-2716-DF4C-B28B-9192D611F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064" y="1802165"/>
            <a:ext cx="6437871" cy="857400"/>
          </a:xfrm>
        </p:spPr>
        <p:txBody>
          <a:bodyPr/>
          <a:lstStyle/>
          <a:p>
            <a:r>
              <a:rPr lang="pt-BR" dirty="0"/>
              <a:t>As empresas dão recompensas?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00D411F-F994-2C9E-DE6D-8F247891E9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753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B612AB-B4C8-A6F9-628B-E0D2DF9DD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633" y="2157663"/>
            <a:ext cx="4264166" cy="654302"/>
          </a:xfrm>
        </p:spPr>
        <p:txBody>
          <a:bodyPr/>
          <a:lstStyle/>
          <a:p>
            <a:r>
              <a:rPr lang="pt-BR" dirty="0"/>
              <a:t>Manda a dúvida aí ;)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B4CCE55-3252-3506-D359-63F13A97C8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47222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64A0D0-F5F7-03F9-9BED-7FD387C36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180" y="2078882"/>
            <a:ext cx="7111640" cy="857400"/>
          </a:xfrm>
        </p:spPr>
        <p:txBody>
          <a:bodyPr/>
          <a:lstStyle/>
          <a:p>
            <a:pPr algn="ctr"/>
            <a:r>
              <a:rPr lang="pt-BR" b="1" i="0" dirty="0">
                <a:effectLst/>
                <a:latin typeface="Söhne"/>
              </a:rPr>
              <a:t>Até Logo: </a:t>
            </a:r>
            <a:br>
              <a:rPr lang="pt-BR" b="1" i="0" dirty="0">
                <a:effectLst/>
                <a:latin typeface="Söhne"/>
              </a:rPr>
            </a:br>
            <a:r>
              <a:rPr lang="pt-BR" b="1" i="0" dirty="0">
                <a:effectLst/>
                <a:latin typeface="Söhne"/>
              </a:rPr>
              <a:t>Desejo a Todos um Caminho de Sucesso!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57BE8C2-C609-14B9-6653-59FDCE8EFB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9421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ctrTitle" idx="4294967295"/>
          </p:nvPr>
        </p:nvSpPr>
        <p:spPr>
          <a:xfrm>
            <a:off x="711199" y="211667"/>
            <a:ext cx="6731001" cy="130100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pt-BR" sz="3600" b="0" i="0" dirty="0">
                <a:solidFill>
                  <a:srgbClr val="D1D5DB"/>
                </a:solidFill>
                <a:effectLst/>
                <a:latin typeface="Söhne"/>
              </a:rPr>
              <a:t>SOBRE MIM</a:t>
            </a:r>
            <a:br>
              <a:rPr lang="pt-BR" sz="3600" b="0" i="0" dirty="0">
                <a:solidFill>
                  <a:srgbClr val="D1D5DB"/>
                </a:solidFill>
                <a:effectLst/>
                <a:latin typeface="Söhne"/>
              </a:rPr>
            </a:br>
            <a:endParaRPr sz="3600" dirty="0"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4294967295"/>
          </p:nvPr>
        </p:nvSpPr>
        <p:spPr>
          <a:xfrm>
            <a:off x="602497" y="1006879"/>
            <a:ext cx="4129924" cy="31643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b="0" i="0" dirty="0">
                <a:solidFill>
                  <a:srgbClr val="D1D5DB"/>
                </a:solidFill>
                <a:effectLst/>
                <a:latin typeface="Söhne"/>
              </a:rPr>
              <a:t>Meu nome é André Laurentino Rodrigues e tenho 30 anos. Sou formado como Técnico em Informática e também em Análise de Sistemas. Conquistei certificações da AWS e Azure. Atualmente, estou na multinacional NTT Data Latam e dirijo as empresas Velance e Rapidinho Delivery. Além disso, contribuo ativamente com as comunidades Angular, CSS, </a:t>
            </a:r>
            <a:r>
              <a:rPr lang="pt-BR" sz="1800" b="0" i="0" dirty="0" err="1">
                <a:solidFill>
                  <a:srgbClr val="D1D5DB"/>
                </a:solidFill>
                <a:effectLst/>
                <a:latin typeface="Söhne"/>
              </a:rPr>
              <a:t>ReactBR</a:t>
            </a:r>
            <a:r>
              <a:rPr lang="pt-BR" sz="1800" b="0" i="0" dirty="0">
                <a:solidFill>
                  <a:srgbClr val="D1D5DB"/>
                </a:solidFill>
                <a:effectLst/>
                <a:latin typeface="Söhne"/>
              </a:rPr>
              <a:t> e </a:t>
            </a:r>
            <a:r>
              <a:rPr lang="pt-BR" sz="1800" b="0" i="0" dirty="0" err="1">
                <a:solidFill>
                  <a:srgbClr val="D1D5DB"/>
                </a:solidFill>
                <a:effectLst/>
                <a:latin typeface="Söhne"/>
              </a:rPr>
              <a:t>MicrosoftMG</a:t>
            </a:r>
            <a:r>
              <a:rPr lang="pt-BR" sz="1800" b="0" i="0" dirty="0">
                <a:solidFill>
                  <a:srgbClr val="D1D5DB"/>
                </a:solidFill>
                <a:effectLst/>
                <a:latin typeface="Söhne"/>
              </a:rPr>
              <a:t>. Ah, e sou autor no renomado site do Maujor.</a:t>
            </a:r>
            <a:endParaRPr sz="1800" b="1" dirty="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/>
          <a:srcRect t="12029" b="12029"/>
          <a:stretch/>
        </p:blipFill>
        <p:spPr>
          <a:xfrm>
            <a:off x="4803775" y="1040850"/>
            <a:ext cx="3676800" cy="30618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  <a:effectLst>
            <a:outerShdw blurRad="257175" dist="57150" dir="54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C1989F-4D9D-DD89-AC4C-51BF4896D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VOLTANDO AO TEMPO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B04760E-B352-AAF8-876B-943B32869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352550"/>
            <a:ext cx="4702650" cy="1661583"/>
          </a:xfrm>
        </p:spPr>
        <p:txBody>
          <a:bodyPr/>
          <a:lstStyle/>
          <a:p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Antes de iniciarmos nossa palestra, convido a todos a embarcar em uma máquina do tempo imaginária e nos transportarmos juntos ao ano de 1998.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D4CB1F-7FEC-2559-46BF-30F93FB8697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528733" y="1352550"/>
            <a:ext cx="2841000" cy="2135717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7008C1E-525D-C378-CC8E-0CD748F59E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5A2AF1B-55EF-8AE2-7F17-EAE582E994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28734" y="1352550"/>
            <a:ext cx="2848558" cy="213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67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DC3AB2-BE91-FCCA-E6D9-BAA69E6F2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50" y="205975"/>
            <a:ext cx="6963250" cy="857400"/>
          </a:xfrm>
        </p:spPr>
        <p:txBody>
          <a:bodyPr/>
          <a:lstStyle/>
          <a:p>
            <a:r>
              <a:rPr lang="pt-BR" dirty="0"/>
              <a:t>CHEGAMOS AO NOSSO OBJETIVO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3948CB2-DCBF-CABA-7A8E-ACC27B31FF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  <p:pic>
        <p:nvPicPr>
          <p:cNvPr id="2050" name="Picture 2" descr="Lembra da internet dos anos 1990? Agora ela pertence a um museu -  27/08/2019 - UOL TAB">
            <a:extLst>
              <a:ext uri="{FF2B5EF4-FFF2-40B4-BE49-F238E27FC236}">
                <a16:creationId xmlns:a16="http://schemas.microsoft.com/office/drawing/2014/main" id="{2DB5898D-025E-E569-80E0-2DFEEFA8D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50" y="1240432"/>
            <a:ext cx="6242050" cy="350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824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3536B4-AA87-C22F-9E5E-AB30F0616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50" y="205975"/>
            <a:ext cx="5142917" cy="649158"/>
          </a:xfrm>
        </p:spPr>
        <p:txBody>
          <a:bodyPr/>
          <a:lstStyle/>
          <a:p>
            <a:r>
              <a:rPr lang="pt-BR" dirty="0"/>
              <a:t>SITES NÃO SEMÂNTICOS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E3FBE1A-2B1D-7877-F939-E1F4036866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pic>
        <p:nvPicPr>
          <p:cNvPr id="3074" name="Picture 2" descr="HTML | THE PUTXI PROJECT">
            <a:extLst>
              <a:ext uri="{FF2B5EF4-FFF2-40B4-BE49-F238E27FC236}">
                <a16:creationId xmlns:a16="http://schemas.microsoft.com/office/drawing/2014/main" id="{EFC6FBDC-8E5A-9092-B735-782759B07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7608" y="1152527"/>
            <a:ext cx="4668783" cy="3505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2619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B3BC1A-E97B-2A8B-71B2-9C35BAD925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3600" dirty="0"/>
              <a:t>EVOLUÇÃO DA WEB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ADFA281-D9A4-F4B4-DBB8-50106A206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933" y="1270041"/>
            <a:ext cx="1735732" cy="173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707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EB47F8-A710-CD3F-229D-213994F477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t-BR" dirty="0"/>
              <a:t>CÓDIGO OTIMIZADO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F9793AB-1C50-50B8-B6F9-8DD2A0F26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2916253"/>
            <a:ext cx="3454400" cy="784800"/>
          </a:xfrm>
        </p:spPr>
        <p:txBody>
          <a:bodyPr/>
          <a:lstStyle/>
          <a:p>
            <a:r>
              <a:rPr lang="pt-BR" dirty="0"/>
              <a:t>Semântica, SEO, Responsividade, Segurança, Desempenho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0CA2B6CA-B4E3-F1AF-14BC-68CE414D0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223" y="356112"/>
            <a:ext cx="2800177" cy="280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565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B3BC1A-E97B-2A8B-71B2-9C35BAD92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1991825"/>
            <a:ext cx="5054601" cy="1159800"/>
          </a:xfrm>
        </p:spPr>
        <p:txBody>
          <a:bodyPr/>
          <a:lstStyle/>
          <a:p>
            <a:r>
              <a:rPr lang="pt-BR" sz="3600" dirty="0"/>
              <a:t>RESPONSABILIDADES SEPARADAS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BC4CE38-2B17-FFB0-B469-F4D0440F7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62" y="966283"/>
            <a:ext cx="2051084" cy="205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611219"/>
      </p:ext>
    </p:extLst>
  </p:cSld>
  <p:clrMapOvr>
    <a:masterClrMapping/>
  </p:clrMapOvr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910</TotalTime>
  <Words>318</Words>
  <Application>Microsoft Office PowerPoint</Application>
  <PresentationFormat>Apresentação na tela (16:9)</PresentationFormat>
  <Paragraphs>61</Paragraphs>
  <Slides>25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0" baseType="lpstr">
      <vt:lpstr>Söhne</vt:lpstr>
      <vt:lpstr>Lexend Deca</vt:lpstr>
      <vt:lpstr>Muli</vt:lpstr>
      <vt:lpstr>Arial</vt:lpstr>
      <vt:lpstr>Aliena template</vt:lpstr>
      <vt:lpstr>Mercado de Trabalho em Programação Web: Tendências e Oportunidades</vt:lpstr>
      <vt:lpstr>Apresentação do PowerPoint</vt:lpstr>
      <vt:lpstr>SOBRE MIM </vt:lpstr>
      <vt:lpstr>VOLTANDO AO TEMPO</vt:lpstr>
      <vt:lpstr>CHEGAMOS AO NOSSO OBJETIVO</vt:lpstr>
      <vt:lpstr>SITES NÃO SEMÂNTICOS</vt:lpstr>
      <vt:lpstr>EVOLUÇÃO DA WEB</vt:lpstr>
      <vt:lpstr>CÓDIGO OTIMIZADO</vt:lpstr>
      <vt:lpstr>RESPONSABILIDADES SEPARADAS</vt:lpstr>
      <vt:lpstr>CADA UM NO SEU QUADRADO</vt:lpstr>
      <vt:lpstr>E A ORGANIZAÇÃO FICOU SOMENTE NISSO?</vt:lpstr>
      <vt:lpstr>Semântica</vt:lpstr>
      <vt:lpstr>Responsividade e Acessibilidade</vt:lpstr>
      <vt:lpstr>LIBS E FRAMEWORKS</vt:lpstr>
      <vt:lpstr>O que é uma Lib e Framework?</vt:lpstr>
      <vt:lpstr>Apresentação do PowerPoint</vt:lpstr>
      <vt:lpstr>Desafios superados</vt:lpstr>
      <vt:lpstr>Qual solução devo aprender?  Qual o mercado cobra?</vt:lpstr>
      <vt:lpstr>Vamos fixar!</vt:lpstr>
      <vt:lpstr>Certificações</vt:lpstr>
      <vt:lpstr>Apresentação do PowerPoint</vt:lpstr>
      <vt:lpstr>Qual certificação devo investir?</vt:lpstr>
      <vt:lpstr>As empresas dão recompensas?</vt:lpstr>
      <vt:lpstr>Manda a dúvida aí ;)</vt:lpstr>
      <vt:lpstr>Até Logo:  Desejo a Todos um Caminho de Sucesso!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Mercado de Trabalho em Programação Web: Tendências e Oportunidades</dc:title>
  <dc:creator>Andre</dc:creator>
  <cp:lastModifiedBy>André Laurentino Rodrigues</cp:lastModifiedBy>
  <cp:revision>5</cp:revision>
  <dcterms:modified xsi:type="dcterms:W3CDTF">2023-09-15T11:27:50Z</dcterms:modified>
</cp:coreProperties>
</file>